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266" r:id="rId16"/>
    <p:sldId id="259" r:id="rId17"/>
    <p:sldId id="264" r:id="rId18"/>
    <p:sldId id="263" r:id="rId19"/>
    <p:sldId id="265" r:id="rId20"/>
    <p:sldId id="267" r:id="rId21"/>
    <p:sldId id="269" r:id="rId22"/>
    <p:sldId id="268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30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89" r:id="rId40"/>
    <p:sldId id="288" r:id="rId41"/>
    <p:sldId id="307" r:id="rId42"/>
    <p:sldId id="295" r:id="rId43"/>
    <p:sldId id="296" r:id="rId44"/>
    <p:sldId id="299" r:id="rId45"/>
    <p:sldId id="300" r:id="rId46"/>
    <p:sldId id="301" r:id="rId47"/>
    <p:sldId id="302" r:id="rId48"/>
    <p:sldId id="303" r:id="rId49"/>
    <p:sldId id="298" r:id="rId50"/>
    <p:sldId id="297" r:id="rId51"/>
    <p:sldId id="306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>
      <p:ext uri="{19B8F6BF-5375-455C-9EA6-DF929625EA0E}">
        <p15:presenceInfo xmlns:p15="http://schemas.microsoft.com/office/powerpoint/2012/main" userId="S-1-5-21-3407732854-3549106200-1884190041-133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willi31\Documents\GRNmap\matlab_wt\16-genes_36-edges_NW-wt-fam_Sigmoid_estimation_output_degree_edit_201610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willi31\Documents\GRNmap\matlab_dCIN5\15-genes_20-edges_NW-dCIN5-fam_Sigmoid_estimation_output_analysis_201610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Degree Distribution for </a:t>
            </a:r>
            <a:r>
              <a:rPr lang="en-US" sz="3200" dirty="0" err="1"/>
              <a:t>wt</a:t>
            </a:r>
            <a:r>
              <a:rPr lang="en-US" sz="3200" dirty="0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72329901070058E-2"/>
          <c:y val="0.1376807191819982"/>
          <c:w val="0.87202029073288911"/>
          <c:h val="0.729560646520814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degree_distribution!$U$1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degree_distribution!$T$2:$T$11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degree_distribution!$U$2:$U$11</c:f>
              <c:numCache>
                <c:formatCode>General</c:formatCode>
                <c:ptCount val="10"/>
                <c:pt idx="0">
                  <c:v>4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</c:ser>
        <c:ser>
          <c:idx val="1"/>
          <c:order val="1"/>
          <c:tx>
            <c:strRef>
              <c:f>degree_distribution!$V$1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degree_distribution!$T$2:$T$11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degree_distribution!$V$2:$V$11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253872"/>
        <c:axId val="234025872"/>
      </c:barChart>
      <c:catAx>
        <c:axId val="10825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025872"/>
        <c:crosses val="autoZero"/>
        <c:auto val="1"/>
        <c:lblAlgn val="ctr"/>
        <c:lblOffset val="100"/>
        <c:noMultiLvlLbl val="0"/>
      </c:catAx>
      <c:valAx>
        <c:axId val="2340258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Frequency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5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Degree Distribution for dCIN5 Network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degree_distribution!$T$2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degree_distribution!$T$3:$T$9</c:f>
              <c:numCache>
                <c:formatCode>General</c:formatCode>
                <c:ptCount val="7"/>
                <c:pt idx="0">
                  <c:v>6</c:v>
                </c:pt>
                <c:pt idx="1">
                  <c:v>5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</c:ser>
        <c:ser>
          <c:idx val="1"/>
          <c:order val="1"/>
          <c:tx>
            <c:strRef>
              <c:f>degree_distribution!$U$2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degree_distribution!$U$3:$U$9</c:f>
              <c:numCache>
                <c:formatCode>General</c:formatCode>
                <c:ptCount val="7"/>
                <c:pt idx="0">
                  <c:v>2</c:v>
                </c:pt>
                <c:pt idx="1">
                  <c:v>9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355280"/>
        <c:axId val="162355840"/>
      </c:barChart>
      <c:catAx>
        <c:axId val="16235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55840"/>
        <c:crosses val="autoZero"/>
        <c:auto val="1"/>
        <c:lblAlgn val="ctr"/>
        <c:lblOffset val="100"/>
        <c:noMultiLvlLbl val="0"/>
      </c:catAx>
      <c:valAx>
        <c:axId val="162355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5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2T13:33:56.032" idx="1">
    <p:pos x="4565" y="691"/>
    <p:text>dCIN5 network does not have ZAP-&gt;ACE2 connected in larger network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2363"/>
            <a:ext cx="11734800" cy="23876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Natalie Williams</a:t>
            </a:r>
          </a:p>
          <a:p>
            <a:r>
              <a:rPr lang="en-US" dirty="0" smtClean="0"/>
              <a:t>Brandon </a:t>
            </a:r>
            <a:r>
              <a:rPr lang="en-US" dirty="0" smtClean="0"/>
              <a:t>Klein</a:t>
            </a:r>
          </a:p>
          <a:p>
            <a:endParaRPr lang="en-US" dirty="0"/>
          </a:p>
          <a:p>
            <a:r>
              <a:rPr lang="en-US" dirty="0" smtClean="0"/>
              <a:t>October 31,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48" y="1487333"/>
            <a:ext cx="6612514" cy="4216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WT Network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461690"/>
              </p:ext>
            </p:extLst>
          </p:nvPr>
        </p:nvGraphicFramePr>
        <p:xfrm>
          <a:off x="1224643" y="721178"/>
          <a:ext cx="9906000" cy="5448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82780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0.057591382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0.057591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0.133860771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0.290004958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4.516856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0.158179715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1.529886194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1.152815988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2.697564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0.181216029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2.422825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0.360109759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1.344126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2.344771437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-1.74514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0.483290667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1.312883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0.573852542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1.006631277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1.243381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0.227818344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-3.39406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0.151302376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0.785593453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2.981617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0.12653347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0.126533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06" y="304799"/>
            <a:ext cx="10515600" cy="10001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642" y="2231804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2862638" y="2049496"/>
            <a:ext cx="7386962" cy="458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20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54589"/>
              </p:ext>
            </p:extLst>
          </p:nvPr>
        </p:nvGraphicFramePr>
        <p:xfrm>
          <a:off x="2032000" y="1690688"/>
          <a:ext cx="8128000" cy="432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721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1.9396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0.7200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0.4883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1.4745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32595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33384"/>
            <a:ext cx="9720073" cy="48759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1) Input sheets were made for five database-derived networks (</a:t>
            </a:r>
            <a:r>
              <a:rPr lang="en-US" sz="3200" dirty="0" err="1" smtClean="0"/>
              <a:t>wt</a:t>
            </a:r>
            <a:r>
              <a:rPr lang="en-US" sz="3200" dirty="0" smtClean="0"/>
              <a:t>, dCIN5, dGLN3, dHAP4, dZAP1).</a:t>
            </a:r>
          </a:p>
          <a:p>
            <a:r>
              <a:rPr lang="en-US" sz="3200" dirty="0" smtClean="0"/>
              <a:t>2) Model runs were performed for each network.</a:t>
            </a:r>
          </a:p>
          <a:p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3" y="1511830"/>
            <a:ext cx="7872703" cy="47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651549"/>
              </p:ext>
            </p:extLst>
          </p:nvPr>
        </p:nvGraphicFramePr>
        <p:xfrm>
          <a:off x="1088571" y="1099456"/>
          <a:ext cx="10559143" cy="508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03400"/>
              </p:ext>
            </p:extLst>
          </p:nvPr>
        </p:nvGraphicFramePr>
        <p:xfrm>
          <a:off x="3380698" y="1143007"/>
          <a:ext cx="5763301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964"/>
                <a:gridCol w="1851964"/>
                <a:gridCol w="2059373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0.239035969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1.140363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1.937039256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-1.59358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0.238368923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0.333099398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0.373651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1.021627291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3.900532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0.271687006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-0.02688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2.507572912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-1.78041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0.717322746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-0.42142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0.220922587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1.169085767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2.315616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0.321901481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0.857352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1.386398987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-1.10279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0.858036572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-1.26956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1.494446257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-0.97951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0.142220917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0.142221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121263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952760" y="1426224"/>
            <a:ext cx="4127468" cy="2560320"/>
          </a:xfrm>
          <a:prstGeom prst="rect">
            <a:avLst/>
          </a:prstGeom>
        </p:spPr>
      </p:pic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-158666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8096270" y="1426224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6938346" y="4108060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187115" y="4297680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8880" y="114231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Unweighted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46348" y="1056892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4739" y="408578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933" y="3923394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7571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1.271003641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0.209399466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0.160845844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0.950363449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0.28447758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1.482407766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1.256925872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0.614245955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0.182926186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0.870922377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0.520156519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1.661419406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1.320347752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-0.013479776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1.19732936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-0.021415072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0.287798399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0.76607819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2.305777244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-2.553877634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1.576533679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0.351001393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0.53884153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1.108341513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0.792511916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1.692328334</a:t>
                      </a: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58647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62139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6797789" y="4247949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111732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8191237" y="1325563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4015545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7" y="1325563"/>
            <a:ext cx="4202140" cy="2560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4505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40197" y="1041554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7772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0155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02741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0.163234325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0.600247905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2.026770243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-1.788383776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0.951135552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2.368983232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0.287841401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0.820555924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1.672581844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0.726615646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0.23866431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0.968024053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0.882424058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4.748924118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1.209396426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1.039919814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0.320388323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0.57712108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0.241176223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0.326154591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1.249745969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-0.591006185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0.341078303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2.30425228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0.864626626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2.095374344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47881"/>
              </p:ext>
            </p:extLst>
          </p:nvPr>
        </p:nvGraphicFramePr>
        <p:xfrm>
          <a:off x="1199997" y="2691086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76769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10405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0.231454349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1.538999218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1.915680925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-0.536934415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0.291666931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-0.023546341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0.045606823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-0.942389874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1.357203575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-0.447653587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1.704620101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0.170199964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0.238992333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0.384936848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0.107908965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0.095031078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0.142935955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0.264279283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0.307594235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-0.039708706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1.353883241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-0.64778282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1.405376368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1.717458691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0.21276404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-2.744608001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82905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1077</Words>
  <Application>Microsoft Office PowerPoint</Application>
  <PresentationFormat>Widescreen</PresentationFormat>
  <Paragraphs>473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 Results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Williams, Natalie</cp:lastModifiedBy>
  <cp:revision>42</cp:revision>
  <dcterms:created xsi:type="dcterms:W3CDTF">2016-10-30T23:21:05Z</dcterms:created>
  <dcterms:modified xsi:type="dcterms:W3CDTF">2016-11-02T20:56:48Z</dcterms:modified>
</cp:coreProperties>
</file>